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8" r:id="rId3"/>
    <p:sldId id="266" r:id="rId4"/>
    <p:sldId id="267" r:id="rId5"/>
    <p:sldId id="269" r:id="rId6"/>
    <p:sldId id="270" r:id="rId7"/>
    <p:sldId id="271" r:id="rId8"/>
    <p:sldId id="272" r:id="rId9"/>
    <p:sldId id="274" r:id="rId10"/>
    <p:sldId id="27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74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622EB-2142-234D-961C-552C18623CC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3FEB4-2020-0541-B533-E0760BE3C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2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7B89D1F-3091-6C48-B774-00997F56EA44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0954-4B6D-6345-AD23-B4C1276492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izanaziz.uitm.edu.my/blog" TargetMode="External"/><Relationship Id="rId2" Type="http://schemas.openxmlformats.org/officeDocument/2006/relationships/hyperlink" Target="mailto:eizan.aziz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7631"/>
            <a:ext cx="7772400" cy="2170448"/>
          </a:xfrm>
        </p:spPr>
        <p:txBody>
          <a:bodyPr>
            <a:noAutofit/>
          </a:bodyPr>
          <a:lstStyle/>
          <a:p>
            <a:r>
              <a:rPr lang="en-US" sz="3600" dirty="0" smtClean="0"/>
              <a:t>CSC318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Web Application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5270" y="3565491"/>
            <a:ext cx="5227530" cy="2763255"/>
          </a:xfrm>
        </p:spPr>
        <p:txBody>
          <a:bodyPr>
            <a:noAutofit/>
          </a:bodyPr>
          <a:lstStyle/>
          <a:p>
            <a:r>
              <a:rPr lang="en-US" sz="1800" b="1" dirty="0" err="1" smtClean="0"/>
              <a:t>Muhd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Eizan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Shafiq</a:t>
            </a:r>
            <a:r>
              <a:rPr lang="en-US" sz="1800" b="1" dirty="0" smtClean="0"/>
              <a:t> Bin </a:t>
            </a:r>
            <a:r>
              <a:rPr lang="en-US" sz="1800" b="1" dirty="0" err="1" smtClean="0"/>
              <a:t>Abd</a:t>
            </a:r>
            <a:r>
              <a:rPr lang="en-US" sz="1800" b="1" dirty="0" smtClean="0"/>
              <a:t> Aziz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4431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Entrance Survey in </a:t>
            </a:r>
            <a:r>
              <a:rPr lang="en-US" dirty="0" err="1"/>
              <a:t>i</a:t>
            </a:r>
            <a:r>
              <a:rPr lang="en-US" dirty="0"/>
              <a:t>-Learn</a:t>
            </a:r>
          </a:p>
          <a:p>
            <a:r>
              <a:rPr lang="en-US" dirty="0"/>
              <a:t>Grab notes and </a:t>
            </a:r>
            <a:r>
              <a:rPr lang="en-US" dirty="0" smtClean="0"/>
              <a:t>exercises from my blog</a:t>
            </a:r>
            <a:endParaRPr lang="en-US" dirty="0"/>
          </a:p>
          <a:p>
            <a:r>
              <a:rPr lang="en-US" dirty="0"/>
              <a:t>Discussion can be done through </a:t>
            </a:r>
            <a:r>
              <a:rPr lang="en-US" dirty="0" err="1"/>
              <a:t>i</a:t>
            </a:r>
            <a:r>
              <a:rPr lang="en-US" dirty="0"/>
              <a:t>-Learn &amp; </a:t>
            </a:r>
            <a:r>
              <a:rPr lang="en-US" dirty="0" smtClean="0"/>
              <a:t>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60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Continue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92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13089" y="951036"/>
            <a:ext cx="4658735" cy="5587162"/>
          </a:xfrm>
        </p:spPr>
        <p:txBody>
          <a:bodyPr>
            <a:normAutofit fontScale="62500" lnSpcReduction="20000"/>
          </a:bodyPr>
          <a:lstStyle/>
          <a:p>
            <a:r>
              <a:rPr lang="en-US" sz="3600" b="1" dirty="0"/>
              <a:t>MUHD EIZAN SHAFIQ ABD AZIZ</a:t>
            </a:r>
          </a:p>
          <a:p>
            <a:r>
              <a:rPr lang="en-US" dirty="0"/>
              <a:t>Dip . Comp. Sc. (</a:t>
            </a:r>
            <a:r>
              <a:rPr lang="en-US" dirty="0" err="1"/>
              <a:t>UiTM</a:t>
            </a:r>
            <a:r>
              <a:rPr lang="en-US" dirty="0"/>
              <a:t>)</a:t>
            </a:r>
          </a:p>
          <a:p>
            <a:r>
              <a:rPr lang="en-US" dirty="0"/>
              <a:t>B. </a:t>
            </a:r>
            <a:r>
              <a:rPr lang="en-US" dirty="0" err="1"/>
              <a:t>Sc</a:t>
            </a:r>
            <a:r>
              <a:rPr lang="en-US" dirty="0"/>
              <a:t> (</a:t>
            </a:r>
            <a:r>
              <a:rPr lang="en-US" dirty="0" err="1"/>
              <a:t>Hons</a:t>
            </a:r>
            <a:r>
              <a:rPr lang="en-US" dirty="0"/>
              <a:t>) Info. Sys. Engineering (</a:t>
            </a:r>
            <a:r>
              <a:rPr lang="en-US" dirty="0" err="1"/>
              <a:t>UiTM</a:t>
            </a:r>
            <a:r>
              <a:rPr lang="en-US" dirty="0"/>
              <a:t>)</a:t>
            </a:r>
          </a:p>
          <a:p>
            <a:r>
              <a:rPr lang="en-US" dirty="0"/>
              <a:t>M. </a:t>
            </a:r>
            <a:r>
              <a:rPr lang="en-US" dirty="0" err="1"/>
              <a:t>Sc</a:t>
            </a:r>
            <a:r>
              <a:rPr lang="en-US" dirty="0"/>
              <a:t> (Info. Technology) (</a:t>
            </a:r>
            <a:r>
              <a:rPr lang="en-US" dirty="0" err="1"/>
              <a:t>UiTM</a:t>
            </a:r>
            <a:r>
              <a:rPr lang="en-US" dirty="0"/>
              <a:t>)</a:t>
            </a:r>
          </a:p>
          <a:p>
            <a:r>
              <a:rPr lang="en-US" dirty="0"/>
              <a:t>Faculty of Computer &amp; Mathematical Sciences</a:t>
            </a:r>
          </a:p>
          <a:p>
            <a:r>
              <a:rPr lang="en-US" dirty="0" err="1"/>
              <a:t>UiTM</a:t>
            </a:r>
            <a:r>
              <a:rPr lang="en-US" dirty="0"/>
              <a:t> Pahang</a:t>
            </a:r>
          </a:p>
          <a:p>
            <a:endParaRPr lang="en-US" b="1" dirty="0"/>
          </a:p>
          <a:p>
            <a:r>
              <a:rPr lang="en-US" b="1" dirty="0"/>
              <a:t>Room</a:t>
            </a:r>
            <a:r>
              <a:rPr lang="en-US" dirty="0"/>
              <a:t>: A211  </a:t>
            </a:r>
            <a:r>
              <a:rPr lang="en-US" b="1" dirty="0"/>
              <a:t>Phone Ext</a:t>
            </a:r>
            <a:r>
              <a:rPr lang="en-US" dirty="0"/>
              <a:t>: 2721</a:t>
            </a:r>
          </a:p>
          <a:p>
            <a:r>
              <a:rPr lang="en-US" b="1" dirty="0"/>
              <a:t>Mobile Number</a:t>
            </a:r>
            <a:r>
              <a:rPr lang="en-US" dirty="0"/>
              <a:t>: </a:t>
            </a:r>
            <a:r>
              <a:rPr lang="en-US" dirty="0" smtClean="0"/>
              <a:t>017-696 1613 </a:t>
            </a:r>
            <a:r>
              <a:rPr lang="en-US"/>
              <a:t>(</a:t>
            </a:r>
            <a:r>
              <a:rPr lang="en-US" smtClean="0"/>
              <a:t>8am-5pm</a:t>
            </a:r>
            <a:r>
              <a:rPr lang="en-US" dirty="0"/>
              <a:t>)</a:t>
            </a:r>
          </a:p>
          <a:p>
            <a:r>
              <a:rPr lang="en-US" b="1" dirty="0"/>
              <a:t>Email</a:t>
            </a:r>
            <a:r>
              <a:rPr lang="en-US" dirty="0"/>
              <a:t>: </a:t>
            </a:r>
          </a:p>
          <a:p>
            <a:r>
              <a:rPr lang="en-US" dirty="0">
                <a:hlinkClick r:id="rId2"/>
              </a:rPr>
              <a:t>eizan.aziz@gmail.com</a:t>
            </a:r>
            <a:r>
              <a:rPr lang="en-US" dirty="0"/>
              <a:t> </a:t>
            </a:r>
          </a:p>
          <a:p>
            <a:r>
              <a:rPr lang="en-US" b="1" dirty="0"/>
              <a:t>Web Blogs:</a:t>
            </a:r>
          </a:p>
          <a:p>
            <a:r>
              <a:rPr lang="en-US" dirty="0">
                <a:hlinkClick r:id="rId3"/>
              </a:rPr>
              <a:t>http://eizanaziz.uitm.edu.my/blog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4321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: </a:t>
            </a:r>
            <a:r>
              <a:rPr lang="en-US" dirty="0" smtClean="0"/>
              <a:t>CSC318</a:t>
            </a:r>
            <a:endParaRPr lang="en-US" dirty="0"/>
          </a:p>
          <a:p>
            <a:r>
              <a:rPr lang="en-US" dirty="0"/>
              <a:t>COURSE : WEB APPLICATION DEVELOPMENT</a:t>
            </a:r>
          </a:p>
          <a:p>
            <a:r>
              <a:rPr lang="en-US" dirty="0"/>
              <a:t>CREDIT HOUR : 3</a:t>
            </a:r>
          </a:p>
          <a:p>
            <a:r>
              <a:rPr lang="en-US" dirty="0"/>
              <a:t>CONTACT HOUR : 4</a:t>
            </a:r>
          </a:p>
        </p:txBody>
      </p:sp>
    </p:spTree>
    <p:extLst>
      <p:ext uri="{BB962C8B-B14F-4D97-AF65-F5344CB8AC3E}">
        <p14:creationId xmlns:p14="http://schemas.microsoft.com/office/powerpoint/2010/main" val="3120077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Course Description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3200" dirty="0"/>
              <a:t>This course introduces  the students to web programming. It covers, among others, </a:t>
            </a:r>
            <a:r>
              <a:rPr lang="en-MY" sz="3200" b="1" dirty="0"/>
              <a:t>mark-up language</a:t>
            </a:r>
            <a:r>
              <a:rPr lang="en-MY" sz="3200" dirty="0"/>
              <a:t>, </a:t>
            </a:r>
            <a:r>
              <a:rPr lang="en-MY" sz="3200" b="1" dirty="0"/>
              <a:t>client-side scripting </a:t>
            </a:r>
            <a:r>
              <a:rPr lang="en-MY" sz="3200" dirty="0"/>
              <a:t>and </a:t>
            </a:r>
            <a:r>
              <a:rPr lang="en-MY" sz="3200" b="1" dirty="0"/>
              <a:t>server-side scripting</a:t>
            </a:r>
            <a:r>
              <a:rPr lang="en-MY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277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Upon completion of </a:t>
            </a:r>
            <a:r>
              <a:rPr lang="en-US" dirty="0" smtClean="0"/>
              <a:t>this course</a:t>
            </a:r>
            <a:r>
              <a:rPr lang="en-US" dirty="0"/>
              <a:t>, the </a:t>
            </a:r>
            <a:r>
              <a:rPr lang="en-US" dirty="0" smtClean="0"/>
              <a:t>students should </a:t>
            </a:r>
            <a:r>
              <a:rPr lang="en-US" dirty="0"/>
              <a:t>be able:- </a:t>
            </a:r>
            <a:endParaRPr lang="en-US" dirty="0" smtClean="0"/>
          </a:p>
          <a:p>
            <a:r>
              <a:rPr lang="en-US" dirty="0"/>
              <a:t>Describe the importance of internet technologies and exploit full potential of its capabilities</a:t>
            </a:r>
            <a:r>
              <a:rPr lang="en-US" dirty="0" smtClean="0"/>
              <a:t>.</a:t>
            </a:r>
          </a:p>
          <a:p>
            <a:r>
              <a:rPr lang="en-US" dirty="0"/>
              <a:t>Design and develop web pages using Mark-up language, Client-Side scripting and server-side scripting for efficient interaction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33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</a:t>
            </a:r>
            <a:r>
              <a:rPr lang="en-US" dirty="0" smtClean="0"/>
              <a:t>this course</a:t>
            </a:r>
            <a:r>
              <a:rPr lang="en-US" dirty="0"/>
              <a:t>, the </a:t>
            </a:r>
            <a:r>
              <a:rPr lang="en-US" dirty="0" smtClean="0"/>
              <a:t>students should </a:t>
            </a:r>
            <a:r>
              <a:rPr lang="en-US" dirty="0"/>
              <a:t>be able:- </a:t>
            </a:r>
            <a:endParaRPr lang="en-US" dirty="0" smtClean="0"/>
          </a:p>
          <a:p>
            <a:r>
              <a:rPr lang="en-US" dirty="0"/>
              <a:t>Establish, configure and maintain an intranet and internet website.</a:t>
            </a:r>
          </a:p>
          <a:p>
            <a:r>
              <a:rPr lang="en-US" dirty="0"/>
              <a:t>Evaluate a good web design.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Assessment : </a:t>
            </a:r>
          </a:p>
          <a:p>
            <a:pPr lvl="1"/>
            <a:r>
              <a:rPr lang="en-US" dirty="0"/>
              <a:t>Final Examination  - 50%</a:t>
            </a:r>
          </a:p>
          <a:p>
            <a:pPr lvl="1"/>
            <a:r>
              <a:rPr lang="en-US" dirty="0"/>
              <a:t>Course Work -50%</a:t>
            </a:r>
          </a:p>
          <a:p>
            <a:pPr lvl="2"/>
            <a:r>
              <a:rPr lang="en-US" dirty="0"/>
              <a:t>Test 1 &amp; 2  -20%</a:t>
            </a:r>
          </a:p>
          <a:p>
            <a:pPr lvl="2"/>
            <a:r>
              <a:rPr lang="en-US" dirty="0"/>
              <a:t>Quizzes (3)- 5%</a:t>
            </a:r>
          </a:p>
          <a:p>
            <a:pPr lvl="2"/>
            <a:r>
              <a:rPr lang="en-US" dirty="0"/>
              <a:t>Assignment1 (Individual) - 5%</a:t>
            </a:r>
          </a:p>
          <a:p>
            <a:pPr lvl="2"/>
            <a:r>
              <a:rPr lang="en-US" dirty="0"/>
              <a:t>Assignment 2 (Group) - 20%</a:t>
            </a:r>
          </a:p>
          <a:p>
            <a:pPr lvl="2"/>
            <a:r>
              <a:rPr lang="en-US" dirty="0"/>
              <a:t>Tutorial &amp; Attendance (Extra Marks)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36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Deitel</a:t>
            </a:r>
            <a:r>
              <a:rPr lang="en-US" dirty="0"/>
              <a:t> , </a:t>
            </a:r>
            <a:r>
              <a:rPr lang="en-US" i="1" dirty="0"/>
              <a:t>Internet &amp; World Wide Web, How To Program</a:t>
            </a:r>
            <a:r>
              <a:rPr lang="en-US" dirty="0"/>
              <a:t>, 4th </a:t>
            </a:r>
            <a:r>
              <a:rPr lang="ms-MY" dirty="0"/>
              <a:t>Edition, Pearson, 2009. </a:t>
            </a:r>
          </a:p>
          <a:p>
            <a:r>
              <a:rPr lang="en-US" dirty="0" err="1"/>
              <a:t>Sebesta</a:t>
            </a:r>
            <a:r>
              <a:rPr lang="en-US" dirty="0"/>
              <a:t>, R. W., </a:t>
            </a:r>
            <a:r>
              <a:rPr lang="en-US" i="1" dirty="0"/>
              <a:t>Programming the World Wide Web</a:t>
            </a:r>
            <a:r>
              <a:rPr lang="en-US" dirty="0"/>
              <a:t>, 6th </a:t>
            </a:r>
            <a:r>
              <a:rPr lang="ms-MY" dirty="0"/>
              <a:t>Edition, Pearson, 2010. </a:t>
            </a:r>
          </a:p>
          <a:p>
            <a:r>
              <a:rPr lang="ms-MY" dirty="0"/>
              <a:t>Jeffrey Jackson, </a:t>
            </a:r>
            <a:r>
              <a:rPr lang="ms-MY" i="1" dirty="0"/>
              <a:t>Web Technologies: A Computer Science Perspective</a:t>
            </a:r>
            <a:r>
              <a:rPr lang="ms-MY" dirty="0"/>
              <a:t>, Pearson, 2007. </a:t>
            </a:r>
          </a:p>
          <a:p>
            <a:r>
              <a:rPr lang="en-US" dirty="0"/>
              <a:t>Chapman &amp; Chapman, </a:t>
            </a:r>
            <a:r>
              <a:rPr lang="en-US" i="1" dirty="0"/>
              <a:t>Web Design: A Complete Introduction</a:t>
            </a:r>
            <a:r>
              <a:rPr lang="en-US" dirty="0"/>
              <a:t>, John Wiley &amp; Sons, 2007. </a:t>
            </a:r>
          </a:p>
          <a:p>
            <a:r>
              <a:rPr lang="en-US" dirty="0"/>
              <a:t>5. Craig Knuckles, </a:t>
            </a:r>
            <a:r>
              <a:rPr lang="en-US" i="1" dirty="0"/>
              <a:t>Web Applications: Concepts and Real World Design</a:t>
            </a:r>
            <a:r>
              <a:rPr lang="en-US" dirty="0"/>
              <a:t>, 2005 John Wiley &amp; Sons, 2005. 	</a:t>
            </a:r>
          </a:p>
        </p:txBody>
      </p:sp>
    </p:spTree>
    <p:extLst>
      <p:ext uri="{BB962C8B-B14F-4D97-AF65-F5344CB8AC3E}">
        <p14:creationId xmlns:p14="http://schemas.microsoft.com/office/powerpoint/2010/main" val="147419028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XAMPP/WAMP</a:t>
            </a:r>
          </a:p>
          <a:p>
            <a:pPr lvl="1"/>
            <a:r>
              <a:rPr lang="en-US" dirty="0" err="1" smtClean="0"/>
              <a:t>php</a:t>
            </a:r>
            <a:r>
              <a:rPr lang="en-US" dirty="0" smtClean="0"/>
              <a:t> parser</a:t>
            </a:r>
          </a:p>
          <a:p>
            <a:pPr lvl="1"/>
            <a:r>
              <a:rPr lang="en-US" dirty="0" smtClean="0"/>
              <a:t>MySQL</a:t>
            </a:r>
          </a:p>
          <a:p>
            <a:pPr lvl="1"/>
            <a:r>
              <a:rPr lang="en-US" dirty="0" err="1" smtClean="0"/>
              <a:t>phpMyAdmin</a:t>
            </a:r>
            <a:endParaRPr lang="en-US" dirty="0" smtClean="0"/>
          </a:p>
          <a:p>
            <a:pPr lvl="1"/>
            <a:r>
              <a:rPr lang="en-US" dirty="0" smtClean="0"/>
              <a:t>Apache Webserver</a:t>
            </a:r>
          </a:p>
          <a:p>
            <a:r>
              <a:rPr lang="en-US" dirty="0" smtClean="0"/>
              <a:t>Notepad/Notepad++</a:t>
            </a:r>
          </a:p>
          <a:p>
            <a:r>
              <a:rPr lang="en-US" dirty="0" smtClean="0"/>
              <a:t>A web 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200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335</TotalTime>
  <Words>335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Kilter</vt:lpstr>
      <vt:lpstr>CSC318  Web Application Development</vt:lpstr>
      <vt:lpstr>My Profile</vt:lpstr>
      <vt:lpstr>Course Information</vt:lpstr>
      <vt:lpstr>Course Description</vt:lpstr>
      <vt:lpstr>Course Outcomes</vt:lpstr>
      <vt:lpstr>Course Outcomes</vt:lpstr>
      <vt:lpstr>Assessments</vt:lpstr>
      <vt:lpstr>References</vt:lpstr>
      <vt:lpstr>Software</vt:lpstr>
      <vt:lpstr>Others</vt:lpstr>
      <vt:lpstr>PowerPoint Presentation</vt:lpstr>
    </vt:vector>
  </TitlesOfParts>
  <Company>mac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FOR ACADEMIC EXCELLENCE AND ORGANISATIONAL MANAGEMENT</dc:title>
  <dc:creator>Ha Hou Chew</dc:creator>
  <cp:lastModifiedBy>UiTM Pahang</cp:lastModifiedBy>
  <cp:revision>26</cp:revision>
  <dcterms:created xsi:type="dcterms:W3CDTF">2013-11-10T00:49:33Z</dcterms:created>
  <dcterms:modified xsi:type="dcterms:W3CDTF">2013-11-25T11:56:12Z</dcterms:modified>
</cp:coreProperties>
</file>